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92" r:id="rId8"/>
    <p:sldId id="794" r:id="rId9"/>
    <p:sldId id="791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66DD7BD-6767-7F73-B527-1243EA40E4F2}" name="Ericsson1012" initials="SS1012" userId="Ericsson1012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489" autoAdjust="0"/>
    <p:restoredTop sz="93372" autoAdjust="0"/>
  </p:normalViewPr>
  <p:slideViewPr>
    <p:cSldViewPr snapToGrid="0">
      <p:cViewPr varScale="1">
        <p:scale>
          <a:sx n="62" d="100"/>
          <a:sy n="62" d="100"/>
        </p:scale>
        <p:origin x="117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microsoft.com/office/2018/10/relationships/authors" Target="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vaki Chandramouli (Nokia)" userId="ebf2a9f8-651b-4485-926f-9d93c0eafbc5" providerId="ADAL" clId="{163AB407-546D-43E9-B157-228DAE3C1830}"/>
    <pc:docChg chg="custSel addSld modSld modMainMaster">
      <pc:chgData name="Devaki Chandramouli (Nokia)" userId="ebf2a9f8-651b-4485-926f-9d93c0eafbc5" providerId="ADAL" clId="{163AB407-546D-43E9-B157-228DAE3C1830}" dt="2023-02-27T21:08:46.789" v="395" actId="20577"/>
      <pc:docMkLst>
        <pc:docMk/>
      </pc:docMkLst>
      <pc:sldChg chg="addSp modSp mod">
        <pc:chgData name="Devaki Chandramouli (Nokia)" userId="ebf2a9f8-651b-4485-926f-9d93c0eafbc5" providerId="ADAL" clId="{163AB407-546D-43E9-B157-228DAE3C1830}" dt="2023-02-26T23:16:00.404" v="388" actId="20577"/>
        <pc:sldMkLst>
          <pc:docMk/>
          <pc:sldMk cId="2503194211" sldId="792"/>
        </pc:sldMkLst>
        <pc:spChg chg="mod">
          <ac:chgData name="Devaki Chandramouli (Nokia)" userId="ebf2a9f8-651b-4485-926f-9d93c0eafbc5" providerId="ADAL" clId="{163AB407-546D-43E9-B157-228DAE3C1830}" dt="2023-02-26T13:52:54.446" v="379" actId="20577"/>
          <ac:spMkLst>
            <pc:docMk/>
            <pc:sldMk cId="2503194211" sldId="792"/>
            <ac:spMk id="29698" creationId="{00000000-0000-0000-0000-000000000000}"/>
          </ac:spMkLst>
        </pc:spChg>
        <pc:spChg chg="mod">
          <ac:chgData name="Devaki Chandramouli (Nokia)" userId="ebf2a9f8-651b-4485-926f-9d93c0eafbc5" providerId="ADAL" clId="{163AB407-546D-43E9-B157-228DAE3C1830}" dt="2023-02-26T23:16:00.404" v="388" actId="20577"/>
          <ac:spMkLst>
            <pc:docMk/>
            <pc:sldMk cId="2503194211" sldId="792"/>
            <ac:spMk id="29716" creationId="{00000000-0000-0000-0000-000000000000}"/>
          </ac:spMkLst>
        </pc:spChg>
        <pc:graphicFrameChg chg="add mod modGraphic">
          <ac:chgData name="Devaki Chandramouli (Nokia)" userId="ebf2a9f8-651b-4485-926f-9d93c0eafbc5" providerId="ADAL" clId="{163AB407-546D-43E9-B157-228DAE3C1830}" dt="2023-02-26T13:53:39.006" v="386" actId="1037"/>
          <ac:graphicFrameMkLst>
            <pc:docMk/>
            <pc:sldMk cId="2503194211" sldId="792"/>
            <ac:graphicFrameMk id="5" creationId="{8B010913-BB5B-4D08-A3AB-41FB151B1768}"/>
          </ac:graphicFrameMkLst>
        </pc:graphicFrameChg>
      </pc:sldChg>
      <pc:sldChg chg="modSp add mod">
        <pc:chgData name="Devaki Chandramouli (Nokia)" userId="ebf2a9f8-651b-4485-926f-9d93c0eafbc5" providerId="ADAL" clId="{163AB407-546D-43E9-B157-228DAE3C1830}" dt="2023-02-27T21:08:46.789" v="395" actId="20577"/>
        <pc:sldMkLst>
          <pc:docMk/>
          <pc:sldMk cId="3121926292" sldId="796"/>
        </pc:sldMkLst>
        <pc:spChg chg="mod">
          <ac:chgData name="Devaki Chandramouli (Nokia)" userId="ebf2a9f8-651b-4485-926f-9d93c0eafbc5" providerId="ADAL" clId="{163AB407-546D-43E9-B157-228DAE3C1830}" dt="2023-02-27T21:08:46.789" v="395" actId="20577"/>
          <ac:spMkLst>
            <pc:docMk/>
            <pc:sldMk cId="3121926292" sldId="796"/>
            <ac:spMk id="7" creationId="{104F7A0A-C84E-477A-9BC6-B88832BF2A51}"/>
          </ac:spMkLst>
        </pc:spChg>
        <pc:spChg chg="mod">
          <ac:chgData name="Devaki Chandramouli (Nokia)" userId="ebf2a9f8-651b-4485-926f-9d93c0eafbc5" providerId="ADAL" clId="{163AB407-546D-43E9-B157-228DAE3C1830}" dt="2023-02-27T21:07:28.708" v="392" actId="6549"/>
          <ac:spMkLst>
            <pc:docMk/>
            <pc:sldMk cId="3121926292" sldId="796"/>
            <ac:spMk id="29698" creationId="{00000000-0000-0000-0000-000000000000}"/>
          </ac:spMkLst>
        </pc:spChg>
        <pc:graphicFrameChg chg="modGraphic">
          <ac:chgData name="Devaki Chandramouli (Nokia)" userId="ebf2a9f8-651b-4485-926f-9d93c0eafbc5" providerId="ADAL" clId="{163AB407-546D-43E9-B157-228DAE3C1830}" dt="2023-02-26T13:51:21.999" v="241" actId="20577"/>
          <ac:graphicFrameMkLst>
            <pc:docMk/>
            <pc:sldMk cId="3121926292" sldId="796"/>
            <ac:graphicFrameMk id="6" creationId="{E00ED072-BA1F-4A84-885A-566997B4B633}"/>
          </ac:graphicFrameMkLst>
        </pc:graphicFrameChg>
      </pc:sldChg>
      <pc:sldMasterChg chg="modSldLayout">
        <pc:chgData name="Devaki Chandramouli (Nokia)" userId="ebf2a9f8-651b-4485-926f-9d93c0eafbc5" providerId="ADAL" clId="{163AB407-546D-43E9-B157-228DAE3C1830}" dt="2023-02-26T13:47:11.665" v="46" actId="20577"/>
        <pc:sldMasterMkLst>
          <pc:docMk/>
          <pc:sldMasterMk cId="0" sldId="2147483729"/>
        </pc:sldMasterMkLst>
        <pc:sldLayoutChg chg="modSp mod">
          <pc:chgData name="Devaki Chandramouli (Nokia)" userId="ebf2a9f8-651b-4485-926f-9d93c0eafbc5" providerId="ADAL" clId="{163AB407-546D-43E9-B157-228DAE3C1830}" dt="2023-02-26T13:47:11.665" v="46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Devaki Chandramouli (Nokia)" userId="ebf2a9f8-651b-4485-926f-9d93c0eafbc5" providerId="ADAL" clId="{163AB407-546D-43E9-B157-228DAE3C1830}" dt="2023-02-26T13:46:54.949" v="42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Devaki Chandramouli (Nokia)" userId="ebf2a9f8-651b-4485-926f-9d93c0eafbc5" providerId="ADAL" clId="{163AB407-546D-43E9-B157-228DAE3C1830}" dt="2023-02-26T13:47:11.665" v="46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Devaki Chandramouli (Nokia)" userId="ebf2a9f8-651b-4485-926f-9d93c0eafbc5" providerId="ADAL" clId="{E2B16560-DB7A-4EBF-9965-5CD449F223A0}"/>
    <pc:docChg chg="modSld">
      <pc:chgData name="Devaki Chandramouli (Nokia)" userId="ebf2a9f8-651b-4485-926f-9d93c0eafbc5" providerId="ADAL" clId="{E2B16560-DB7A-4EBF-9965-5CD449F223A0}" dt="2023-01-24T15:21:08.847" v="128" actId="6549"/>
      <pc:docMkLst>
        <pc:docMk/>
      </pc:docMkLst>
      <pc:sldChg chg="modSp mod">
        <pc:chgData name="Devaki Chandramouli (Nokia)" userId="ebf2a9f8-651b-4485-926f-9d93c0eafbc5" providerId="ADAL" clId="{E2B16560-DB7A-4EBF-9965-5CD449F223A0}" dt="2023-01-24T15:20:30.263" v="112" actId="6549"/>
        <pc:sldMkLst>
          <pc:docMk/>
          <pc:sldMk cId="2503194211" sldId="792"/>
        </pc:sldMkLst>
        <pc:spChg chg="mod">
          <ac:chgData name="Devaki Chandramouli (Nokia)" userId="ebf2a9f8-651b-4485-926f-9d93c0eafbc5" providerId="ADAL" clId="{E2B16560-DB7A-4EBF-9965-5CD449F223A0}" dt="2023-01-24T15:20:30.263" v="112" actId="6549"/>
          <ac:spMkLst>
            <pc:docMk/>
            <pc:sldMk cId="2503194211" sldId="792"/>
            <ac:spMk id="29716" creationId="{00000000-0000-0000-0000-000000000000}"/>
          </ac:spMkLst>
        </pc:spChg>
      </pc:sldChg>
      <pc:sldChg chg="modSp mod">
        <pc:chgData name="Devaki Chandramouli (Nokia)" userId="ebf2a9f8-651b-4485-926f-9d93c0eafbc5" providerId="ADAL" clId="{E2B16560-DB7A-4EBF-9965-5CD449F223A0}" dt="2023-01-24T15:21:08.847" v="128" actId="6549"/>
        <pc:sldMkLst>
          <pc:docMk/>
          <pc:sldMk cId="2711083037" sldId="795"/>
        </pc:sldMkLst>
        <pc:spChg chg="mod">
          <ac:chgData name="Devaki Chandramouli (Nokia)" userId="ebf2a9f8-651b-4485-926f-9d93c0eafbc5" providerId="ADAL" clId="{E2B16560-DB7A-4EBF-9965-5CD449F223A0}" dt="2023-01-24T15:21:08.847" v="128" actId="6549"/>
          <ac:spMkLst>
            <pc:docMk/>
            <pc:sldMk cId="2711083037" sldId="795"/>
            <ac:spMk id="7" creationId="{104F7A0A-C84E-477A-9BC6-B88832BF2A51}"/>
          </ac:spMkLst>
        </pc:spChg>
        <pc:graphicFrameChg chg="modGraphic">
          <ac:chgData name="Devaki Chandramouli (Nokia)" userId="ebf2a9f8-651b-4485-926f-9d93c0eafbc5" providerId="ADAL" clId="{E2B16560-DB7A-4EBF-9965-5CD449F223A0}" dt="2023-01-24T15:20:50.845" v="118" actId="13926"/>
          <ac:graphicFrameMkLst>
            <pc:docMk/>
            <pc:sldMk cId="2711083037" sldId="795"/>
            <ac:graphicFrameMk id="6" creationId="{E00ED072-BA1F-4A84-885A-566997B4B633}"/>
          </ac:graphicFrameMkLst>
        </pc:graphicFrameChg>
      </pc:sldChg>
    </pc:docChg>
  </pc:docChgLst>
  <pc:docChgLst>
    <pc:chgData name="Devaki Chandramouli (Nokia)" userId="ebf2a9f8-651b-4485-926f-9d93c0eafbc5" providerId="ADAL" clId="{6CB3B483-5B76-47A4-B6C5-154A78D459EB}"/>
    <pc:docChg chg="undo custSel addSld delSld modSld sldOrd modMainMaster">
      <pc:chgData name="Devaki Chandramouli (Nokia)" userId="ebf2a9f8-651b-4485-926f-9d93c0eafbc5" providerId="ADAL" clId="{6CB3B483-5B76-47A4-B6C5-154A78D459EB}" dt="2023-04-25T14:56:55.872" v="579" actId="6549"/>
      <pc:docMkLst>
        <pc:docMk/>
      </pc:docMkLst>
      <pc:sldChg chg="modSp mod ord modNotesTx">
        <pc:chgData name="Devaki Chandramouli (Nokia)" userId="ebf2a9f8-651b-4485-926f-9d93c0eafbc5" providerId="ADAL" clId="{6CB3B483-5B76-47A4-B6C5-154A78D459EB}" dt="2023-04-25T14:56:40.600" v="578" actId="6549"/>
        <pc:sldMkLst>
          <pc:docMk/>
          <pc:sldMk cId="3452607634" sldId="791"/>
        </pc:sldMkLst>
        <pc:spChg chg="mod">
          <ac:chgData name="Devaki Chandramouli (Nokia)" userId="ebf2a9f8-651b-4485-926f-9d93c0eafbc5" providerId="ADAL" clId="{6CB3B483-5B76-47A4-B6C5-154A78D459EB}" dt="2023-04-25T14:52:12.206" v="575" actId="20577"/>
          <ac:spMkLst>
            <pc:docMk/>
            <pc:sldMk cId="3452607634" sldId="791"/>
            <ac:spMk id="29716" creationId="{00000000-0000-0000-0000-000000000000}"/>
          </ac:spMkLst>
        </pc:spChg>
      </pc:sldChg>
      <pc:sldChg chg="addSp modSp add del mod">
        <pc:chgData name="Devaki Chandramouli (Nokia)" userId="ebf2a9f8-651b-4485-926f-9d93c0eafbc5" providerId="ADAL" clId="{6CB3B483-5B76-47A4-B6C5-154A78D459EB}" dt="2023-04-25T14:56:55.872" v="579" actId="6549"/>
        <pc:sldMkLst>
          <pc:docMk/>
          <pc:sldMk cId="2503194211" sldId="792"/>
        </pc:sldMkLst>
        <pc:spChg chg="add mod">
          <ac:chgData name="Devaki Chandramouli (Nokia)" userId="ebf2a9f8-651b-4485-926f-9d93c0eafbc5" providerId="ADAL" clId="{6CB3B483-5B76-47A4-B6C5-154A78D459EB}" dt="2023-04-25T14:48:59.759" v="410" actId="255"/>
          <ac:spMkLst>
            <pc:docMk/>
            <pc:sldMk cId="2503194211" sldId="792"/>
            <ac:spMk id="2" creationId="{AECF97B0-45E0-C465-BBB3-8751C4BA70F7}"/>
          </ac:spMkLst>
        </pc:spChg>
        <pc:spChg chg="mod">
          <ac:chgData name="Devaki Chandramouli (Nokia)" userId="ebf2a9f8-651b-4485-926f-9d93c0eafbc5" providerId="ADAL" clId="{6CB3B483-5B76-47A4-B6C5-154A78D459EB}" dt="2023-04-25T13:48:51.829" v="38" actId="6549"/>
          <ac:spMkLst>
            <pc:docMk/>
            <pc:sldMk cId="2503194211" sldId="792"/>
            <ac:spMk id="29698" creationId="{00000000-0000-0000-0000-000000000000}"/>
          </ac:spMkLst>
        </pc:spChg>
        <pc:spChg chg="mod">
          <ac:chgData name="Devaki Chandramouli (Nokia)" userId="ebf2a9f8-651b-4485-926f-9d93c0eafbc5" providerId="ADAL" clId="{6CB3B483-5B76-47A4-B6C5-154A78D459EB}" dt="2023-04-25T14:56:55.872" v="579" actId="6549"/>
          <ac:spMkLst>
            <pc:docMk/>
            <pc:sldMk cId="2503194211" sldId="792"/>
            <ac:spMk id="29716" creationId="{00000000-0000-0000-0000-000000000000}"/>
          </ac:spMkLst>
        </pc:spChg>
        <pc:graphicFrameChg chg="modGraphic">
          <ac:chgData name="Devaki Chandramouli (Nokia)" userId="ebf2a9f8-651b-4485-926f-9d93c0eafbc5" providerId="ADAL" clId="{6CB3B483-5B76-47A4-B6C5-154A78D459EB}" dt="2023-04-25T13:57:48.869" v="270" actId="20577"/>
          <ac:graphicFrameMkLst>
            <pc:docMk/>
            <pc:sldMk cId="2503194211" sldId="792"/>
            <ac:graphicFrameMk id="5" creationId="{8B010913-BB5B-4D08-A3AB-41FB151B1768}"/>
          </ac:graphicFrameMkLst>
        </pc:graphicFrameChg>
      </pc:sldChg>
      <pc:sldChg chg="modSp mod">
        <pc:chgData name="Devaki Chandramouli (Nokia)" userId="ebf2a9f8-651b-4485-926f-9d93c0eafbc5" providerId="ADAL" clId="{6CB3B483-5B76-47A4-B6C5-154A78D459EB}" dt="2023-04-25T13:59:09.293" v="289" actId="20577"/>
        <pc:sldMkLst>
          <pc:docMk/>
          <pc:sldMk cId="2895824503" sldId="794"/>
        </pc:sldMkLst>
        <pc:spChg chg="mod">
          <ac:chgData name="Devaki Chandramouli (Nokia)" userId="ebf2a9f8-651b-4485-926f-9d93c0eafbc5" providerId="ADAL" clId="{6CB3B483-5B76-47A4-B6C5-154A78D459EB}" dt="2023-04-25T13:58:28.985" v="277" actId="20577"/>
          <ac:spMkLst>
            <pc:docMk/>
            <pc:sldMk cId="2895824503" sldId="794"/>
            <ac:spMk id="7" creationId="{104F7A0A-C84E-477A-9BC6-B88832BF2A51}"/>
          </ac:spMkLst>
        </pc:spChg>
        <pc:spChg chg="mod">
          <ac:chgData name="Devaki Chandramouli (Nokia)" userId="ebf2a9f8-651b-4485-926f-9d93c0eafbc5" providerId="ADAL" clId="{6CB3B483-5B76-47A4-B6C5-154A78D459EB}" dt="2023-04-25T13:58:48.224" v="282" actId="6549"/>
          <ac:spMkLst>
            <pc:docMk/>
            <pc:sldMk cId="2895824503" sldId="794"/>
            <ac:spMk id="29698" creationId="{00000000-0000-0000-0000-000000000000}"/>
          </ac:spMkLst>
        </pc:spChg>
        <pc:graphicFrameChg chg="modGraphic">
          <ac:chgData name="Devaki Chandramouli (Nokia)" userId="ebf2a9f8-651b-4485-926f-9d93c0eafbc5" providerId="ADAL" clId="{6CB3B483-5B76-47A4-B6C5-154A78D459EB}" dt="2023-04-25T13:59:09.293" v="289" actId="20577"/>
          <ac:graphicFrameMkLst>
            <pc:docMk/>
            <pc:sldMk cId="2895824503" sldId="794"/>
            <ac:graphicFrameMk id="6" creationId="{E00ED072-BA1F-4A84-885A-566997B4B633}"/>
          </ac:graphicFrameMkLst>
        </pc:graphicFrameChg>
      </pc:sldChg>
      <pc:sldChg chg="add del">
        <pc:chgData name="Devaki Chandramouli (Nokia)" userId="ebf2a9f8-651b-4485-926f-9d93c0eafbc5" providerId="ADAL" clId="{6CB3B483-5B76-47A4-B6C5-154A78D459EB}" dt="2023-04-25T14:48:26.125" v="360" actId="47"/>
        <pc:sldMkLst>
          <pc:docMk/>
          <pc:sldMk cId="2711083037" sldId="795"/>
        </pc:sldMkLst>
      </pc:sldChg>
      <pc:sldChg chg="del">
        <pc:chgData name="Devaki Chandramouli (Nokia)" userId="ebf2a9f8-651b-4485-926f-9d93c0eafbc5" providerId="ADAL" clId="{6CB3B483-5B76-47A4-B6C5-154A78D459EB}" dt="2023-04-25T13:58:52.186" v="283" actId="47"/>
        <pc:sldMkLst>
          <pc:docMk/>
          <pc:sldMk cId="3121926292" sldId="796"/>
        </pc:sldMkLst>
      </pc:sldChg>
      <pc:sldMasterChg chg="modSldLayout">
        <pc:chgData name="Devaki Chandramouli (Nokia)" userId="ebf2a9f8-651b-4485-926f-9d93c0eafbc5" providerId="ADAL" clId="{6CB3B483-5B76-47A4-B6C5-154A78D459EB}" dt="2023-04-25T13:41:19.366" v="34" actId="20577"/>
        <pc:sldMasterMkLst>
          <pc:docMk/>
          <pc:sldMasterMk cId="0" sldId="2147483729"/>
        </pc:sldMasterMkLst>
        <pc:sldLayoutChg chg="modSp mod">
          <pc:chgData name="Devaki Chandramouli (Nokia)" userId="ebf2a9f8-651b-4485-926f-9d93c0eafbc5" providerId="ADAL" clId="{6CB3B483-5B76-47A4-B6C5-154A78D459EB}" dt="2023-04-25T13:41:19.366" v="34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Devaki Chandramouli (Nokia)" userId="ebf2a9f8-651b-4485-926f-9d93c0eafbc5" providerId="ADAL" clId="{6CB3B483-5B76-47A4-B6C5-154A78D459EB}" dt="2023-04-25T13:41:19.366" v="34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Devaki Chandramouli (Nokia)" userId="ebf2a9f8-651b-4485-926f-9d93c0eafbc5" providerId="ADAL" clId="{6CB3B483-5B76-47A4-B6C5-154A78D459EB}" dt="2023-04-25T13:40:32.726" v="21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4/25/2023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4/25/2023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docs/S2-2301420.zip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docs/S2-2301463.zip" TargetMode="Externa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nokianam-my.sharepoint.com/personal/devaki_chandramouli_nokia_com/Documents/Documents/SA2%20Documents/SA2%23149E/ChairNotes/Docs/S2-2201767.zip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endParaRPr lang="en-US" dirty="0">
              <a:effectLst/>
            </a:endParaRPr>
          </a:p>
          <a:p>
            <a:pPr algn="l" rtl="0" fontAlgn="base"/>
            <a:r>
              <a:rPr lang="en-US" sz="1800" b="0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3"/>
              </a:rPr>
              <a:t>S2-2301420</a:t>
            </a:r>
            <a:r>
              <a:rPr lang="en-US" sz="1800" b="0" i="0" dirty="0">
                <a:effectLst/>
                <a:latin typeface="Arial" panose="020B0604020202020204" pitchFamily="34" charset="0"/>
              </a:rPr>
              <a:t> </a:t>
            </a:r>
            <a:endParaRPr lang="en-US" b="0" i="0" dirty="0">
              <a:effectLst/>
            </a:endParaRPr>
          </a:p>
          <a:p>
            <a:pPr algn="l" rtl="0" fontAlgn="base"/>
            <a:r>
              <a:rPr lang="en-US" sz="1800" b="0" i="0" dirty="0">
                <a:effectLst/>
                <a:latin typeface="Arial" panose="020B0604020202020204" pitchFamily="34" charset="0"/>
              </a:rPr>
              <a:t>LS OUT </a:t>
            </a:r>
            <a:endParaRPr lang="en-US" b="0" i="0" dirty="0">
              <a:effectLst/>
            </a:endParaRPr>
          </a:p>
          <a:p>
            <a:pPr algn="l" rtl="0" fontAlgn="base"/>
            <a:r>
              <a:rPr lang="en-US" sz="1800" b="0" i="0" dirty="0">
                <a:effectLst/>
                <a:latin typeface="Arial" panose="020B0604020202020204" pitchFamily="34" charset="0"/>
              </a:rPr>
              <a:t>[DRAFT] LS Reply on UL scenario of Reactive RAN feedback for burst sending time adjustment </a:t>
            </a:r>
            <a:endParaRPr lang="en-US" b="0" i="0" dirty="0">
              <a:effectLst/>
            </a:endParaRPr>
          </a:p>
          <a:p>
            <a:pPr algn="l" rtl="0" fontAlgn="base"/>
            <a:r>
              <a:rPr lang="en-US" sz="1800" b="0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4"/>
              </a:rPr>
              <a:t>S2-2301463</a:t>
            </a:r>
            <a:r>
              <a:rPr lang="en-US" sz="1800" b="0" i="0" dirty="0">
                <a:effectLst/>
                <a:latin typeface="Arial" panose="020B0604020202020204" pitchFamily="34" charset="0"/>
              </a:rPr>
              <a:t> </a:t>
            </a:r>
            <a:endParaRPr lang="en-US" b="0" i="0" dirty="0">
              <a:effectLst/>
            </a:endParaRPr>
          </a:p>
          <a:p>
            <a:pPr algn="l" rtl="0" fontAlgn="base"/>
            <a:r>
              <a:rPr lang="en-US" sz="1800" b="0" i="0" dirty="0">
                <a:effectLst/>
                <a:latin typeface="Arial" panose="020B0604020202020204" pitchFamily="34" charset="0"/>
              </a:rPr>
              <a:t>LS OUT </a:t>
            </a:r>
            <a:endParaRPr lang="en-US" b="0" i="0" dirty="0">
              <a:effectLst/>
            </a:endParaRPr>
          </a:p>
          <a:p>
            <a:pPr algn="l" rtl="0" fontAlgn="base"/>
            <a:r>
              <a:rPr lang="en-US" sz="1800" b="0" i="0" dirty="0">
                <a:effectLst/>
                <a:latin typeface="Arial" panose="020B0604020202020204" pitchFamily="34" charset="0"/>
              </a:rPr>
              <a:t>[DRAFT] LS on proposed method for Time Synchronization status reporting to UE(s) </a:t>
            </a:r>
            <a:endParaRPr lang="en-US" b="0" i="0" dirty="0">
              <a:effectLst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/>
              </a:rPr>
              <a:t>S2-2201767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384472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WG2#156E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April 17th-21st, 2023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S2-2205414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WG2#154</a:t>
            </a:r>
            <a:r>
              <a:rPr lang="en-GB" altLang="de-DE" sz="1200" baseline="0" dirty="0">
                <a:solidFill>
                  <a:schemeClr val="bg1"/>
                </a:solidFill>
              </a:rPr>
              <a:t> November 14-18,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FS_5TRS_URLLC and TRS_URLLC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Devaki Chandramouli (Rapporteur)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TRS_URLLC status at SA#100E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963887"/>
            <a:ext cx="8554481" cy="377569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9 CRs agreed to TS 23.501/2/3.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1 CR endorsed for KI#2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RAN2/3 LS response received and the response taken into account</a:t>
            </a:r>
            <a:r>
              <a:rPr lang="en-US" altLang="zh-CN" sz="1600" dirty="0"/>
              <a:t> for KI#1 updates</a:t>
            </a:r>
            <a:endParaRPr lang="en-GB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Total TU(s) = 9 for study + normative phase; 10 TUs used, 0.5 additional TU requested.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de-DE" altLang="de-DE" sz="20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E00ED072-BA1F-4A84-885A-566997B4B6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0752265"/>
              </p:ext>
            </p:extLst>
          </p:nvPr>
        </p:nvGraphicFramePr>
        <p:xfrm>
          <a:off x="166966" y="131254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96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1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FS_5TRS_URLLC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5G Timing Resiliency and TSC &amp; URLLC enhancements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98%-&gt;100%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Dec’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SP-211634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8B010913-BB5B-4D08-A3AB-41FB151B176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85974058"/>
              </p:ext>
            </p:extLst>
          </p:nvPr>
        </p:nvGraphicFramePr>
        <p:xfrm>
          <a:off x="157086" y="225467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96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1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TRS_URLLC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Timing Resiliency and TSC &amp; URLLC enhancements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80%-&gt;95%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June’23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SP-211634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ECF97B0-45E0-C465-BBB3-8751C4BA70F7}"/>
              </a:ext>
            </a:extLst>
          </p:cNvPr>
          <p:cNvSpPr txBox="1"/>
          <p:nvPr/>
        </p:nvSpPr>
        <p:spPr>
          <a:xfrm>
            <a:off x="4371278" y="5196468"/>
            <a:ext cx="39698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</a:rPr>
              <a:t>NOTE: this slide will be updated after SA2#157</a:t>
            </a:r>
          </a:p>
        </p:txBody>
      </p:sp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TRS_URLLC status after SA2#156E</a:t>
            </a:r>
            <a:endParaRPr lang="de-DE" altLang="de-DE" sz="2800" b="1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E00ED072-BA1F-4A84-885A-566997B4B6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22453225"/>
              </p:ext>
            </p:extLst>
          </p:nvPr>
        </p:nvGraphicFramePr>
        <p:xfrm>
          <a:off x="166966" y="131254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96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1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TRS_URLLC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Timing Resiliency and TSC &amp; URLLC enhancements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80%-&gt;95%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Dec’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SP-211634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04F7A0A-C84E-477A-9BC6-B88832BF2A51}"/>
              </a:ext>
            </a:extLst>
          </p:cNvPr>
          <p:cNvSpPr txBox="1">
            <a:spLocks/>
          </p:cNvSpPr>
          <p:nvPr/>
        </p:nvSpPr>
        <p:spPr bwMode="auto">
          <a:xfrm>
            <a:off x="422552" y="2450931"/>
            <a:ext cx="8554481" cy="377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9 CRs agreed to TS 23.501/2/3.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1 CR endorsed for KI#2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RAN2/3 LS response received and the response taken into account</a:t>
            </a:r>
            <a:r>
              <a:rPr lang="en-US" altLang="zh-CN" sz="1600" dirty="0"/>
              <a:t> for KI#1 updates</a:t>
            </a:r>
            <a:endParaRPr lang="en-GB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de-DE" sz="2000" b="1" kern="0" dirty="0"/>
              <a:t>RAN </a:t>
            </a:r>
            <a:r>
              <a:rPr lang="de-DE" altLang="de-DE" sz="2000" b="1" kern="0" dirty="0" err="1"/>
              <a:t>dependencies</a:t>
            </a:r>
            <a:r>
              <a:rPr lang="de-DE" altLang="de-DE" sz="2000" b="1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289582450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TRS_URLLC plan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10131" y="885428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and SA3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  <a:endParaRPr lang="de-DE" sz="18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CA" sz="1800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Align with RAN WGs, if there is a need.</a:t>
            </a:r>
            <a:endParaRPr lang="en-US" sz="1800" dirty="0">
              <a:effectLst/>
              <a:latin typeface="Calibri" panose="020F0502020204030204" pitchFamily="34" charset="0"/>
              <a:ea typeface="DengXian" panose="02010600030101010101" pitchFamily="2" charset="-122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err="1"/>
              <a:t>Contentious</a:t>
            </a:r>
            <a:r>
              <a:rPr lang="de-DE" sz="1800" b="1" dirty="0"/>
              <a:t>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800" dirty="0"/>
              <a:t>None</a:t>
            </a:r>
            <a:endParaRPr lang="de-DE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May Meeting (SA2#157)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Resolving the postponed CR related to KI#1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Resolve the open Editor’s note in the TS related to KI#1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Resolving the postponed CR related to KI#1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Resolve the open Editor’s note in the TS related to KI#1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Resolve any inconsistency between TS 23.501/2/3, stabilize the TS and ensure maturity.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None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?mso-contentType ?>
<spe:Receivers xmlns:spe="http://schemas.microsoft.com/sharepoint/events"/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2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10695</TotalTime>
  <Words>362</Words>
  <Application>Microsoft Office PowerPoint</Application>
  <PresentationFormat>On-screen Show (4:3)</PresentationFormat>
  <Paragraphs>78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 </vt:lpstr>
      <vt:lpstr>Arial</vt:lpstr>
      <vt:lpstr>Calibri</vt:lpstr>
      <vt:lpstr>Times New Roman</vt:lpstr>
      <vt:lpstr>Office Theme</vt:lpstr>
      <vt:lpstr>FS_5TRS_URLLC and TRS_URLLC Status Report</vt:lpstr>
      <vt:lpstr>TRS_URLLC status at SA#100E</vt:lpstr>
      <vt:lpstr>TRS_URLLC status after SA2#156E</vt:lpstr>
      <vt:lpstr>TRS_URLLC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Nokia_r01</cp:lastModifiedBy>
  <cp:revision>1323</cp:revision>
  <dcterms:created xsi:type="dcterms:W3CDTF">2008-08-30T09:32:10Z</dcterms:created>
  <dcterms:modified xsi:type="dcterms:W3CDTF">2023-04-25T14:59:19Z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